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03" r:id="rId53"/>
    <p:sldId id="304" r:id="rId54"/>
    <p:sldId id="301" r:id="rId55"/>
    <p:sldId id="316" r:id="rId56"/>
    <p:sldId id="311" r:id="rId57"/>
    <p:sldId id="312" r:id="rId58"/>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000000"/>
    <a:srgbClr val="1D15C5"/>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4"/>
    <p:restoredTop sz="75468"/>
  </p:normalViewPr>
  <p:slideViewPr>
    <p:cSldViewPr snapToGrid="0">
      <p:cViewPr varScale="1">
        <p:scale>
          <a:sx n="119" d="100"/>
          <a:sy n="119" d="100"/>
        </p:scale>
        <p:origin x="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this module,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1.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3.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3.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55" name="Group 54">
            <a:extLst>
              <a:ext uri="{FF2B5EF4-FFF2-40B4-BE49-F238E27FC236}">
                <a16:creationId xmlns:a16="http://schemas.microsoft.com/office/drawing/2014/main" id="{6BD450BF-9F09-8A39-3DA5-443F29E9CC03}"/>
              </a:ext>
            </a:extLst>
          </p:cNvPr>
          <p:cNvGrpSpPr/>
          <p:nvPr/>
        </p:nvGrpSpPr>
        <p:grpSpPr>
          <a:xfrm>
            <a:off x="2364893" y="2563722"/>
            <a:ext cx="2917278" cy="1221529"/>
            <a:chOff x="2364893" y="2563722"/>
            <a:chExt cx="2917278" cy="1221529"/>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2364893" y="2563722"/>
              <a:ext cx="2917278" cy="1221529"/>
              <a:chOff x="2364893" y="2563722"/>
              <a:chExt cx="2917278" cy="1221529"/>
            </a:xfrm>
          </p:grpSpPr>
          <p:grpSp>
            <p:nvGrpSpPr>
              <p:cNvPr id="44" name="Group 43">
                <a:extLst>
                  <a:ext uri="{FF2B5EF4-FFF2-40B4-BE49-F238E27FC236}">
                    <a16:creationId xmlns:a16="http://schemas.microsoft.com/office/drawing/2014/main" id="{E96379DF-7A3A-B3DD-0E78-58993513585B}"/>
                  </a:ext>
                </a:extLst>
              </p:cNvPr>
              <p:cNvGrpSpPr/>
              <p:nvPr/>
            </p:nvGrpSpPr>
            <p:grpSpPr>
              <a:xfrm>
                <a:off x="2364893" y="2871268"/>
                <a:ext cx="2608728" cy="913983"/>
                <a:chOff x="2364893" y="2871268"/>
                <a:chExt cx="2608728" cy="913983"/>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8665D8C1-802C-C20E-B4AD-190FEDA8E6B7}"/>
                    </a:ext>
                  </a:extLst>
                </p:cNvPr>
                <p:cNvGrpSpPr/>
                <p:nvPr/>
              </p:nvGrpSpPr>
              <p:grpSpPr>
                <a:xfrm>
                  <a:off x="2364893" y="3316890"/>
                  <a:ext cx="1921357" cy="468361"/>
                  <a:chOff x="2364893" y="3316890"/>
                  <a:chExt cx="1921357" cy="468361"/>
                </a:xfrm>
              </p:grpSpPr>
              <p:cxnSp>
                <p:nvCxnSpPr>
                  <p:cNvPr id="17" name="Straight Arrow Connector 16">
                    <a:extLst>
                      <a:ext uri="{FF2B5EF4-FFF2-40B4-BE49-F238E27FC236}">
                        <a16:creationId xmlns:a16="http://schemas.microsoft.com/office/drawing/2014/main" id="{90467EF9-12BB-4D9A-63D8-A859280D3165}"/>
                      </a:ext>
                    </a:extLst>
                  </p:cNvPr>
                  <p:cNvCxnSpPr>
                    <a:cxnSpLocks/>
                  </p:cNvCxnSpPr>
                  <p:nvPr/>
                </p:nvCxnSpPr>
                <p:spPr>
                  <a:xfrm flipH="1">
                    <a:off x="2364893" y="3325413"/>
                    <a:ext cx="1907069" cy="416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03475F-81F4-385B-8B99-10D7B120184B}"/>
                      </a:ext>
                    </a:extLst>
                  </p:cNvPr>
                  <p:cNvCxnSpPr>
                    <a:cxnSpLocks/>
                    <a:endCxn id="37" idx="7"/>
                  </p:cNvCxnSpPr>
                  <p:nvPr/>
                </p:nvCxnSpPr>
                <p:spPr>
                  <a:xfrm flipH="1">
                    <a:off x="2963285" y="3345687"/>
                    <a:ext cx="1293203" cy="439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B746B2-3C66-C1FF-0D00-F65EA9A4E31C}"/>
                      </a:ext>
                    </a:extLst>
                  </p:cNvPr>
                  <p:cNvCxnSpPr>
                    <a:cxnSpLocks/>
                    <a:endCxn id="38" idx="7"/>
                  </p:cNvCxnSpPr>
                  <p:nvPr/>
                </p:nvCxnSpPr>
                <p:spPr>
                  <a:xfrm flipH="1">
                    <a:off x="3552378" y="3316890"/>
                    <a:ext cx="733872" cy="462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(&gt;85)</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33942</TotalTime>
  <Words>7077</Words>
  <Application>Microsoft Macintosh PowerPoint</Application>
  <PresentationFormat>Widescreen</PresentationFormat>
  <Paragraphs>746</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187</cp:revision>
  <dcterms:created xsi:type="dcterms:W3CDTF">2022-12-01T21:47:15Z</dcterms:created>
  <dcterms:modified xsi:type="dcterms:W3CDTF">2024-01-18T23:44:01Z</dcterms:modified>
</cp:coreProperties>
</file>